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7069138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33" autoAdjust="0"/>
  </p:normalViewPr>
  <p:slideViewPr>
    <p:cSldViewPr>
      <p:cViewPr>
        <p:scale>
          <a:sx n="70" d="100"/>
          <a:sy n="70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1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07E06D-89D6-42BD-9597-AFFD144C7A8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A5D5F4-574E-4602-9965-655B65A7B9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70C0"/>
            </a:gs>
            <a:gs pos="56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58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ouvenir" pitchFamily="2" charset="0"/>
              </a:rPr>
              <a:t>MANFAAT INTERNET BAGI PELAJAR</a:t>
            </a:r>
            <a:br>
              <a:rPr lang="en-US" dirty="0" smtClean="0">
                <a:latin typeface="Souvenir" pitchFamily="2" charset="0"/>
              </a:rPr>
            </a:br>
            <a:r>
              <a:rPr lang="en-US" dirty="0">
                <a:latin typeface="Souvenir" pitchFamily="2" charset="0"/>
              </a:rPr>
              <a:t/>
            </a:r>
            <a:br>
              <a:rPr lang="en-US" dirty="0">
                <a:latin typeface="Souvenir" pitchFamily="2" charset="0"/>
              </a:rPr>
            </a:br>
            <a:r>
              <a:rPr lang="en-US" dirty="0" smtClean="0">
                <a:latin typeface="Souvenir" pitchFamily="2" charset="0"/>
              </a:rPr>
              <a:t>IX D</a:t>
            </a:r>
            <a:endParaRPr lang="en-US" dirty="0">
              <a:latin typeface="Souvenir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5400" y="3276600"/>
            <a:ext cx="6781800" cy="1905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Souvenir" pitchFamily="2" charset="0"/>
              </a:rPr>
              <a:t>Nama</a:t>
            </a:r>
            <a:r>
              <a:rPr lang="en-US" b="1" dirty="0">
                <a:latin typeface="Souvenir" pitchFamily="2" charset="0"/>
              </a:rPr>
              <a:t> </a:t>
            </a:r>
            <a:r>
              <a:rPr lang="en-US" b="1" dirty="0" err="1" smtClean="0">
                <a:latin typeface="Souvenir" pitchFamily="2" charset="0"/>
              </a:rPr>
              <a:t>Anggota</a:t>
            </a:r>
            <a:r>
              <a:rPr lang="en-US" b="1" dirty="0" smtClean="0">
                <a:latin typeface="Souvenir" pitchFamily="2" charset="0"/>
              </a:rPr>
              <a:t> </a:t>
            </a:r>
            <a:r>
              <a:rPr lang="en-US" b="1" dirty="0" err="1" smtClean="0">
                <a:latin typeface="Souvenir" pitchFamily="2" charset="0"/>
              </a:rPr>
              <a:t>Kelompok</a:t>
            </a:r>
            <a:r>
              <a:rPr lang="en-US" b="1" dirty="0" smtClean="0">
                <a:latin typeface="Souvenir" pitchFamily="2" charset="0"/>
              </a:rPr>
              <a:t> :</a:t>
            </a:r>
          </a:p>
          <a:p>
            <a:pPr marL="457200" indent="-457200" algn="l">
              <a:buAutoNum type="arabicPeriod"/>
            </a:pP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Daris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</a:t>
            </a: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Sajid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A		(08)</a:t>
            </a:r>
          </a:p>
          <a:p>
            <a:pPr marL="457200" indent="-457200" algn="l">
              <a:buAutoNum type="arabicPeriod"/>
            </a:pP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Dicky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Adam O		(09)</a:t>
            </a:r>
          </a:p>
          <a:p>
            <a:pPr marL="457200" indent="-457200" algn="l">
              <a:buAutoNum type="arabicPeriod"/>
            </a:pP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Endri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</a:t>
            </a: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Rahmandhani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S	(15)</a:t>
            </a:r>
          </a:p>
          <a:p>
            <a:pPr marL="457200" indent="-457200" algn="l">
              <a:buAutoNum type="arabicPeriod"/>
            </a:pP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M </a:t>
            </a:r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Unggul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Souvenir" pitchFamily="2" charset="0"/>
              </a:rPr>
              <a:t> MR 		(27)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  <a:latin typeface="Souvenir" pitchFamily="2" charset="0"/>
            </a:endParaRPr>
          </a:p>
        </p:txBody>
      </p:sp>
      <p:pic>
        <p:nvPicPr>
          <p:cNvPr id="5124" name="Picture 4" descr="E:\asas\emot-pocong-kecli-lompat-kiri-kanan-by-shudai-ajl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4441972"/>
            <a:ext cx="2438400" cy="2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000" dirty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1.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Memperluas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Wawasan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dan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Ilmu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</a:p>
          <a:p>
            <a:pPr marL="36576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Pengetahuan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 smtClean="0">
                <a:latin typeface="Souvenir" pitchFamily="2" charset="0"/>
              </a:rPr>
              <a:t>	</a:t>
            </a:r>
            <a:r>
              <a:rPr lang="en-US" sz="2800" dirty="0" err="1">
                <a:latin typeface="Souvenir" pitchFamily="2" charset="0"/>
              </a:rPr>
              <a:t>K</a:t>
            </a:r>
            <a:r>
              <a:rPr lang="en-US" sz="2800" dirty="0" err="1" smtClean="0">
                <a:latin typeface="Souvenir" pitchFamily="2" charset="0"/>
              </a:rPr>
              <a:t>etika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sedang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mencari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tugas</a:t>
            </a:r>
            <a:r>
              <a:rPr lang="en-US" sz="2800" dirty="0" smtClean="0">
                <a:latin typeface="Souvenir" pitchFamily="2" charset="0"/>
              </a:rPr>
              <a:t> di internet </a:t>
            </a:r>
            <a:r>
              <a:rPr lang="en-US" sz="2800" dirty="0" err="1" smtClean="0">
                <a:latin typeface="Souvenir" pitchFamily="2" charset="0"/>
              </a:rPr>
              <a:t>tanpa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sadari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setiap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halaman</a:t>
            </a:r>
            <a:r>
              <a:rPr lang="en-US" sz="2800" dirty="0" smtClean="0">
                <a:latin typeface="Souvenir" pitchFamily="2" charset="0"/>
              </a:rPr>
              <a:t> Webs yang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buka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pasti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akan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baca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walaupun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itu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bukan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tugas</a:t>
            </a:r>
            <a:r>
              <a:rPr lang="en-US" sz="2800" dirty="0" smtClean="0">
                <a:latin typeface="Souvenir" pitchFamily="2" charset="0"/>
              </a:rPr>
              <a:t> yang </a:t>
            </a:r>
            <a:r>
              <a:rPr lang="en-US" sz="2800" dirty="0" err="1" smtClean="0">
                <a:latin typeface="Souvenir" pitchFamily="2" charset="0"/>
              </a:rPr>
              <a:t>teman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inginkan</a:t>
            </a:r>
            <a:r>
              <a:rPr lang="en-US" sz="2800" dirty="0" smtClean="0">
                <a:latin typeface="Souvenir" pitchFamily="2" charset="0"/>
              </a:rPr>
              <a:t>, </a:t>
            </a:r>
          </a:p>
          <a:p>
            <a:pPr marL="36576" indent="0">
              <a:buNone/>
            </a:pPr>
            <a:r>
              <a:rPr lang="en-US" sz="2800" dirty="0" err="1" smtClean="0">
                <a:latin typeface="Souvenir" pitchFamily="2" charset="0"/>
              </a:rPr>
              <a:t>pasti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sebagian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teman-teman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ada</a:t>
            </a:r>
            <a:r>
              <a:rPr lang="en-US" sz="2800" dirty="0" smtClean="0">
                <a:latin typeface="Souvenir" pitchFamily="2" charset="0"/>
              </a:rPr>
              <a:t> yang </a:t>
            </a:r>
            <a:r>
              <a:rPr lang="en-US" sz="2800" dirty="0" err="1" smtClean="0">
                <a:latin typeface="Souvenir" pitchFamily="2" charset="0"/>
              </a:rPr>
              <a:t>suka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nge-pake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cara</a:t>
            </a:r>
            <a:r>
              <a:rPr lang="en-US" sz="2800" dirty="0" smtClean="0">
                <a:latin typeface="Souvenir" pitchFamily="2" charset="0"/>
              </a:rPr>
              <a:t> CTRL C </a:t>
            </a:r>
            <a:r>
              <a:rPr lang="en-US" sz="2800" dirty="0" err="1" smtClean="0">
                <a:latin typeface="Souvenir" pitchFamily="2" charset="0"/>
              </a:rPr>
              <a:t>trus</a:t>
            </a:r>
            <a:r>
              <a:rPr lang="en-US" sz="2800" dirty="0" smtClean="0">
                <a:latin typeface="Souvenir" pitchFamily="2" charset="0"/>
              </a:rPr>
              <a:t> CTRL V di Word nah </a:t>
            </a:r>
            <a:r>
              <a:rPr lang="en-US" sz="2800" dirty="0" err="1" smtClean="0">
                <a:latin typeface="Souvenir" pitchFamily="2" charset="0"/>
              </a:rPr>
              <a:t>ini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bukan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tujuan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sebenarnya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dari</a:t>
            </a:r>
            <a:r>
              <a:rPr lang="en-US" sz="2800" dirty="0" smtClean="0">
                <a:latin typeface="Souvenir" pitchFamily="2" charset="0"/>
              </a:rPr>
              <a:t> Internet.</a:t>
            </a:r>
            <a:endParaRPr lang="en-US" sz="2800" dirty="0">
              <a:latin typeface="Souvenir" pitchFamily="2" charset="0"/>
            </a:endParaRPr>
          </a:p>
        </p:txBody>
      </p:sp>
      <p:pic>
        <p:nvPicPr>
          <p:cNvPr id="1026" name="Picture 2" descr="E:\asas\narutovssasuke1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8" y="5410200"/>
            <a:ext cx="357691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asas\th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88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2. 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Sebagai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Sarana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Bersosialisasi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r>
              <a:rPr lang="en-US" sz="2800" dirty="0" err="1" smtClean="0">
                <a:latin typeface="Souvenir" pitchFamily="2" charset="0"/>
              </a:rPr>
              <a:t>Buat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temen-temen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semua</a:t>
            </a:r>
            <a:r>
              <a:rPr lang="en-US" sz="2800" dirty="0" smtClean="0">
                <a:latin typeface="Souvenir" pitchFamily="2" charset="0"/>
              </a:rPr>
              <a:t>, </a:t>
            </a:r>
            <a:r>
              <a:rPr lang="en-US" sz="2800" dirty="0" err="1" smtClean="0">
                <a:latin typeface="Souvenir" pitchFamily="2" charset="0"/>
              </a:rPr>
              <a:t>pasti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sudah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ngga</a:t>
            </a:r>
            <a:r>
              <a:rPr lang="en-US" sz="2800" dirty="0" smtClean="0">
                <a:latin typeface="Souvenir" pitchFamily="2" charset="0"/>
              </a:rPr>
              <a:t>’ </a:t>
            </a:r>
            <a:r>
              <a:rPr lang="en-US" sz="2800" dirty="0" err="1" smtClean="0">
                <a:latin typeface="Souvenir" pitchFamily="2" charset="0"/>
              </a:rPr>
              <a:t>asing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lagi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ama</a:t>
            </a:r>
            <a:r>
              <a:rPr lang="en-US" sz="2800" dirty="0" smtClean="0">
                <a:latin typeface="Souvenir" pitchFamily="2" charset="0"/>
              </a:rPr>
              <a:t> FB, Twitter, FS, Flickr, </a:t>
            </a:r>
            <a:r>
              <a:rPr lang="en-US" sz="2800" dirty="0" err="1" smtClean="0">
                <a:latin typeface="Souvenir" pitchFamily="2" charset="0"/>
              </a:rPr>
              <a:t>Kaskus</a:t>
            </a:r>
            <a:r>
              <a:rPr lang="en-US" sz="2800" dirty="0" smtClean="0">
                <a:latin typeface="Souvenir" pitchFamily="2" charset="0"/>
              </a:rPr>
              <a:t>, and lain-lain. </a:t>
            </a:r>
            <a:r>
              <a:rPr lang="en-US" sz="2800" dirty="0" err="1" smtClean="0">
                <a:latin typeface="Souvenir" pitchFamily="2" charset="0"/>
              </a:rPr>
              <a:t>Situs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jejaring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sosial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ini</a:t>
            </a:r>
            <a:r>
              <a:rPr lang="en-US" sz="2800" dirty="0" smtClean="0">
                <a:latin typeface="Souvenir" pitchFamily="2" charset="0"/>
              </a:rPr>
              <a:t> yang paling </a:t>
            </a:r>
            <a:r>
              <a:rPr lang="en-US" sz="2800" dirty="0" err="1" smtClean="0">
                <a:latin typeface="Souvenir" pitchFamily="2" charset="0"/>
              </a:rPr>
              <a:t>digunakan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untuk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bersosialisasi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secara</a:t>
            </a:r>
            <a:r>
              <a:rPr lang="en-US" sz="2800" dirty="0" smtClean="0">
                <a:latin typeface="Souvenir" pitchFamily="2" charset="0"/>
              </a:rPr>
              <a:t> online di internet, </a:t>
            </a:r>
            <a:r>
              <a:rPr lang="en-US" sz="2800" dirty="0" err="1" smtClean="0">
                <a:latin typeface="Souvenir" pitchFamily="2" charset="0"/>
              </a:rPr>
              <a:t>dengan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situs</a:t>
            </a:r>
            <a:r>
              <a:rPr lang="en-US" sz="2800" dirty="0" smtClean="0">
                <a:latin typeface="Souvenir" pitchFamily="2" charset="0"/>
              </a:rPr>
              <a:t> yang </a:t>
            </a:r>
            <a:r>
              <a:rPr lang="en-US" sz="2800" dirty="0" err="1" smtClean="0">
                <a:latin typeface="Souvenir" pitchFamily="2" charset="0"/>
              </a:rPr>
              <a:t>saya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ketik-kan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tadi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teman-teman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dapat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membuat</a:t>
            </a:r>
            <a:r>
              <a:rPr lang="en-US" sz="2800" dirty="0" smtClean="0">
                <a:latin typeface="Souvenir" pitchFamily="2" charset="0"/>
              </a:rPr>
              <a:t> status, </a:t>
            </a:r>
            <a:r>
              <a:rPr lang="en-US" sz="2800" dirty="0" err="1" smtClean="0">
                <a:latin typeface="Souvenir" pitchFamily="2" charset="0"/>
              </a:rPr>
              <a:t>saling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komentar</a:t>
            </a:r>
            <a:r>
              <a:rPr lang="en-US" sz="2800" dirty="0" smtClean="0">
                <a:latin typeface="Souvenir" pitchFamily="2" charset="0"/>
              </a:rPr>
              <a:t>, </a:t>
            </a:r>
            <a:r>
              <a:rPr lang="en-US" sz="2800" dirty="0" err="1" smtClean="0">
                <a:latin typeface="Souvenir" pitchFamily="2" charset="0"/>
              </a:rPr>
              <a:t>saling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diskusi</a:t>
            </a:r>
            <a:r>
              <a:rPr lang="en-US" sz="2800" dirty="0" smtClean="0">
                <a:latin typeface="Souvenir" pitchFamily="2" charset="0"/>
              </a:rPr>
              <a:t>, </a:t>
            </a:r>
            <a:r>
              <a:rPr lang="en-US" sz="2800" dirty="0" err="1" smtClean="0">
                <a:latin typeface="Souvenir" pitchFamily="2" charset="0"/>
              </a:rPr>
              <a:t>saling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berpendapat</a:t>
            </a:r>
            <a:r>
              <a:rPr lang="en-US" sz="2800" dirty="0" smtClean="0">
                <a:latin typeface="Souvenir" pitchFamily="2" charset="0"/>
              </a:rPr>
              <a:t>, </a:t>
            </a:r>
            <a:r>
              <a:rPr lang="en-US" sz="2800" dirty="0" err="1" smtClean="0">
                <a:latin typeface="Souvenir" pitchFamily="2" charset="0"/>
              </a:rPr>
              <a:t>dan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juga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bisa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buat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untuk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tanya-tanya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tentang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pelajaran</a:t>
            </a:r>
            <a:r>
              <a:rPr lang="en-US" sz="2800" dirty="0" smtClean="0">
                <a:latin typeface="Souvenir" pitchFamily="2" charset="0"/>
              </a:rPr>
              <a:t> di </a:t>
            </a:r>
            <a:r>
              <a:rPr lang="en-US" sz="2800" dirty="0" err="1" smtClean="0">
                <a:latin typeface="Souvenir" pitchFamily="2" charset="0"/>
              </a:rPr>
              <a:t>sekolah</a:t>
            </a:r>
            <a:r>
              <a:rPr lang="en-US" sz="2800" dirty="0" smtClean="0">
                <a:latin typeface="Souvenir" pitchFamily="2" charset="0"/>
              </a:rPr>
              <a:t>.</a:t>
            </a:r>
          </a:p>
          <a:p>
            <a:pPr marL="36576" indent="0">
              <a:buNone/>
            </a:pPr>
            <a:endParaRPr lang="en-US" sz="2000" dirty="0" smtClean="0">
              <a:latin typeface="Souvenir" pitchFamily="2" charset="0"/>
            </a:endParaRPr>
          </a:p>
          <a:p>
            <a:pPr marL="550926" indent="-514350">
              <a:buFont typeface="+mj-lt"/>
              <a:buAutoNum type="arabicParenR"/>
            </a:pPr>
            <a:endParaRPr lang="en-US" sz="2000" dirty="0">
              <a:effectLst/>
              <a:latin typeface="Souvenir" pitchFamily="2" charset="0"/>
            </a:endParaRPr>
          </a:p>
        </p:txBody>
      </p:sp>
      <p:pic>
        <p:nvPicPr>
          <p:cNvPr id="4" name="Picture 3" descr="E:\asas\Naruto-vs-orochima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6910" y="5461947"/>
            <a:ext cx="57864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asas\th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88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3.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Melatih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Siswa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Supaya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Mengetahui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	Cara-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cara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Penggunaan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Komputer</a:t>
            </a:r>
            <a:r>
              <a:rPr lang="en-US" sz="2000" dirty="0" smtClean="0">
                <a:latin typeface="Souvenir" pitchFamily="2" charset="0"/>
              </a:rPr>
              <a:t> </a:t>
            </a: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r>
              <a:rPr lang="en-US" sz="2800" dirty="0" err="1" smtClean="0">
                <a:latin typeface="Souvenir" pitchFamily="2" charset="0"/>
              </a:rPr>
              <a:t>Harus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buat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tugas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lewat</a:t>
            </a:r>
            <a:r>
              <a:rPr lang="en-US" sz="2800" dirty="0">
                <a:latin typeface="Souvenir" pitchFamily="2" charset="0"/>
              </a:rPr>
              <a:t> Internet </a:t>
            </a:r>
            <a:r>
              <a:rPr lang="en-US" sz="2800" dirty="0" err="1">
                <a:latin typeface="Souvenir" pitchFamily="2" charset="0"/>
              </a:rPr>
              <a:t>otomatis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harus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menggunakan</a:t>
            </a:r>
            <a:r>
              <a:rPr lang="en-US" sz="2800" dirty="0">
                <a:latin typeface="Souvenir" pitchFamily="2" charset="0"/>
              </a:rPr>
              <a:t> yang </a:t>
            </a:r>
            <a:r>
              <a:rPr lang="en-US" sz="2800" dirty="0" err="1">
                <a:latin typeface="Souvenir" pitchFamily="2" charset="0"/>
              </a:rPr>
              <a:t>namanya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Komputer</a:t>
            </a:r>
            <a:r>
              <a:rPr lang="en-US" sz="2800" dirty="0" smtClean="0">
                <a:latin typeface="Souvenir" pitchFamily="2" charset="0"/>
              </a:rPr>
              <a:t>, </a:t>
            </a:r>
            <a:r>
              <a:rPr lang="en-US" sz="2800" dirty="0" err="1" smtClean="0">
                <a:latin typeface="Souvenir" pitchFamily="2" charset="0"/>
              </a:rPr>
              <a:t>kita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punya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sebuah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pengalaman</a:t>
            </a:r>
            <a:r>
              <a:rPr lang="en-US" sz="2800" dirty="0">
                <a:latin typeface="Souvenir" pitchFamily="2" charset="0"/>
              </a:rPr>
              <a:t> yang </a:t>
            </a:r>
            <a:r>
              <a:rPr lang="en-US" sz="2800" dirty="0" err="1">
                <a:latin typeface="Souvenir" pitchFamily="2" charset="0"/>
              </a:rPr>
              <a:t>satu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ini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pernah</a:t>
            </a:r>
            <a:r>
              <a:rPr lang="en-US" sz="2800" dirty="0">
                <a:latin typeface="Souvenir" pitchFamily="2" charset="0"/>
              </a:rPr>
              <a:t> guru TIK di </a:t>
            </a:r>
            <a:r>
              <a:rPr lang="en-US" sz="2800" dirty="0" err="1" smtClean="0">
                <a:latin typeface="Souvenir" pitchFamily="2" charset="0"/>
              </a:rPr>
              <a:t>sekolah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ngasih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tugas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buat</a:t>
            </a:r>
            <a:r>
              <a:rPr lang="en-US" sz="2800" dirty="0">
                <a:latin typeface="Souvenir" pitchFamily="2" charset="0"/>
              </a:rPr>
              <a:t> email </a:t>
            </a:r>
            <a:r>
              <a:rPr lang="en-US" sz="2800" dirty="0" err="1">
                <a:latin typeface="Souvenir" pitchFamily="2" charset="0"/>
              </a:rPr>
              <a:t>dan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kirimkan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alamat</a:t>
            </a:r>
            <a:r>
              <a:rPr lang="en-US" sz="2800" dirty="0">
                <a:latin typeface="Souvenir" pitchFamily="2" charset="0"/>
              </a:rPr>
              <a:t> email di Guru TIK kami, 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karena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 smtClean="0">
                <a:latin typeface="Souvenir" pitchFamily="2" charset="0"/>
              </a:rPr>
              <a:t>itu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bingung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gak</a:t>
            </a:r>
            <a:r>
              <a:rPr lang="en-US" sz="2800" dirty="0">
                <a:latin typeface="Souvenir" pitchFamily="2" charset="0"/>
              </a:rPr>
              <a:t> tau </a:t>
            </a:r>
            <a:r>
              <a:rPr lang="en-US" sz="2800" dirty="0" err="1">
                <a:latin typeface="Souvenir" pitchFamily="2" charset="0"/>
              </a:rPr>
              <a:t>mau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gimana</a:t>
            </a:r>
            <a:r>
              <a:rPr lang="en-US" sz="2800" dirty="0">
                <a:latin typeface="Souvenir" pitchFamily="2" charset="0"/>
              </a:rPr>
              <a:t>, </a:t>
            </a:r>
            <a:r>
              <a:rPr lang="en-US" sz="2800" dirty="0" err="1">
                <a:latin typeface="Souvenir" pitchFamily="2" charset="0"/>
              </a:rPr>
              <a:t>ya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terpaksa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harus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mengetahui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smtClean="0">
                <a:latin typeface="Souvenir" pitchFamily="2" charset="0"/>
              </a:rPr>
              <a:t>	</a:t>
            </a:r>
            <a:r>
              <a:rPr lang="en-US" sz="2800" dirty="0" err="1" smtClean="0">
                <a:latin typeface="Souvenir" pitchFamily="2" charset="0"/>
              </a:rPr>
              <a:t>Komputer</a:t>
            </a:r>
            <a:r>
              <a:rPr lang="en-US" sz="2800" dirty="0" smtClean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dan</a:t>
            </a:r>
            <a:r>
              <a:rPr lang="en-US" sz="2800" dirty="0">
                <a:latin typeface="Souvenir" pitchFamily="2" charset="0"/>
              </a:rPr>
              <a:t> Internet </a:t>
            </a:r>
            <a:r>
              <a:rPr lang="en-US" sz="2800" dirty="0" err="1">
                <a:latin typeface="Souvenir" pitchFamily="2" charset="0"/>
              </a:rPr>
              <a:t>itu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sendiri</a:t>
            </a:r>
            <a:r>
              <a:rPr lang="en-US" sz="2800" dirty="0">
                <a:latin typeface="Souvenir" pitchFamily="2" charset="0"/>
              </a:rPr>
              <a:t>, </a:t>
            </a:r>
            <a:r>
              <a:rPr lang="en-US" sz="2800" dirty="0" err="1">
                <a:latin typeface="Souvenir" pitchFamily="2" charset="0"/>
              </a:rPr>
              <a:t>maklum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itu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masih</a:t>
            </a:r>
            <a:r>
              <a:rPr lang="en-US" sz="2800" dirty="0">
                <a:latin typeface="Souvenir" pitchFamily="2" charset="0"/>
              </a:rPr>
              <a:t> SMP </a:t>
            </a:r>
            <a:r>
              <a:rPr lang="en-US" sz="2800" dirty="0" err="1">
                <a:latin typeface="Souvenir" pitchFamily="2" charset="0"/>
              </a:rPr>
              <a:t>kelas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smtClean="0">
                <a:latin typeface="Souvenir" pitchFamily="2" charset="0"/>
              </a:rPr>
              <a:t>3.</a:t>
            </a:r>
          </a:p>
          <a:p>
            <a:pPr marL="36576" indent="0">
              <a:buNone/>
            </a:pPr>
            <a:r>
              <a:rPr lang="en-US" sz="2000" dirty="0" smtClean="0">
                <a:latin typeface="Souvenir" pitchFamily="2" charset="0"/>
              </a:rPr>
              <a:t>	</a:t>
            </a:r>
          </a:p>
          <a:p>
            <a:pPr marL="550926" indent="-514350">
              <a:buFont typeface="+mj-lt"/>
              <a:buAutoNum type="arabicParenR"/>
            </a:pPr>
            <a:endParaRPr lang="en-US" sz="2000" dirty="0">
              <a:effectLst/>
              <a:latin typeface="Souvenir" pitchFamily="2" charset="0"/>
            </a:endParaRPr>
          </a:p>
        </p:txBody>
      </p:sp>
      <p:pic>
        <p:nvPicPr>
          <p:cNvPr id="2050" name="Picture 2" descr="E:\asas\narutovssasuk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46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asas\th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88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4.	Internet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Bermanfaat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Mencari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Bahan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</a:p>
          <a:p>
            <a:pPr marL="36576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Materi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Yang Akan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Diberikan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Kepada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</a:p>
          <a:p>
            <a:pPr marL="36576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Siswa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  <a:p>
            <a:pPr marL="36576" indent="0">
              <a:buNone/>
            </a:pPr>
            <a:endParaRPr lang="en-US" sz="28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 smtClean="0"/>
              <a:t>	</a:t>
            </a:r>
            <a:r>
              <a:rPr lang="en-US" sz="2800" dirty="0" smtClean="0">
                <a:latin typeface="Souvenir" pitchFamily="2" charset="0"/>
              </a:rPr>
              <a:t>Di </a:t>
            </a:r>
            <a:r>
              <a:rPr lang="en-US" sz="2800" dirty="0" err="1">
                <a:latin typeface="Souvenir" pitchFamily="2" charset="0"/>
              </a:rPr>
              <a:t>dalam</a:t>
            </a:r>
            <a:r>
              <a:rPr lang="en-US" sz="2800" dirty="0">
                <a:latin typeface="Souvenir" pitchFamily="2" charset="0"/>
              </a:rPr>
              <a:t> internet </a:t>
            </a:r>
            <a:r>
              <a:rPr lang="en-US" sz="2800" dirty="0" err="1">
                <a:latin typeface="Souvenir" pitchFamily="2" charset="0"/>
              </a:rPr>
              <a:t>terdapat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banyak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materi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ilmu</a:t>
            </a:r>
            <a:r>
              <a:rPr lang="en-US" sz="2800" dirty="0">
                <a:latin typeface="Souvenir" pitchFamily="2" charset="0"/>
              </a:rPr>
              <a:t>. </a:t>
            </a:r>
            <a:r>
              <a:rPr lang="en-US" sz="2800" dirty="0" err="1">
                <a:latin typeface="Souvenir" pitchFamily="2" charset="0"/>
              </a:rPr>
              <a:t>Bahan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materi</a:t>
            </a:r>
            <a:r>
              <a:rPr lang="en-US" sz="2800" dirty="0">
                <a:latin typeface="Souvenir" pitchFamily="2" charset="0"/>
              </a:rPr>
              <a:t> ajar </a:t>
            </a:r>
            <a:r>
              <a:rPr lang="en-US" sz="2800" dirty="0" err="1">
                <a:latin typeface="Souvenir" pitchFamily="2" charset="0"/>
              </a:rPr>
              <a:t>memang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sudah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diatur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dalam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kurikulum</a:t>
            </a:r>
            <a:r>
              <a:rPr lang="en-US" sz="2800" dirty="0">
                <a:latin typeface="Souvenir" pitchFamily="2" charset="0"/>
              </a:rPr>
              <a:t>, </a:t>
            </a:r>
            <a:r>
              <a:rPr lang="en-US" sz="2800" dirty="0" err="1">
                <a:latin typeface="Souvenir" pitchFamily="2" charset="0"/>
              </a:rPr>
              <a:t>namun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pendidik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mengembangkan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materi</a:t>
            </a:r>
            <a:r>
              <a:rPr lang="en-US" sz="2800" dirty="0">
                <a:latin typeface="Souvenir" pitchFamily="2" charset="0"/>
              </a:rPr>
              <a:t> ajar agar </a:t>
            </a:r>
            <a:r>
              <a:rPr lang="en-US" sz="2800" dirty="0" err="1">
                <a:latin typeface="Souvenir" pitchFamily="2" charset="0"/>
              </a:rPr>
              <a:t>pengetahuan</a:t>
            </a:r>
            <a:r>
              <a:rPr lang="en-US" sz="2800" dirty="0">
                <a:latin typeface="Souvenir" pitchFamily="2" charset="0"/>
              </a:rPr>
              <a:t> yang </a:t>
            </a:r>
            <a:r>
              <a:rPr lang="en-US" sz="2800" dirty="0" err="1">
                <a:latin typeface="Souvenir" pitchFamily="2" charset="0"/>
              </a:rPr>
              <a:t>dimiliki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anak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didik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semakin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banyak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dan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wawasan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semakin</a:t>
            </a:r>
            <a:r>
              <a:rPr lang="en-US" sz="2800" dirty="0">
                <a:latin typeface="Souvenir" pitchFamily="2" charset="0"/>
              </a:rPr>
              <a:t> </a:t>
            </a:r>
            <a:r>
              <a:rPr lang="en-US" sz="2800" dirty="0" err="1">
                <a:latin typeface="Souvenir" pitchFamily="2" charset="0"/>
              </a:rPr>
              <a:t>luas</a:t>
            </a:r>
            <a:r>
              <a:rPr lang="en-US" sz="2800" dirty="0">
                <a:latin typeface="Souvenir" pitchFamily="2" charset="0"/>
              </a:rPr>
              <a:t>.</a:t>
            </a:r>
            <a:endParaRPr lang="en-US" sz="28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endParaRPr lang="en-US" sz="2000" dirty="0" smtClean="0">
              <a:latin typeface="Souvenir" pitchFamily="2" charset="0"/>
            </a:endParaRPr>
          </a:p>
          <a:p>
            <a:pPr marL="36576" indent="0">
              <a:buNone/>
            </a:pPr>
            <a:r>
              <a:rPr lang="en-US" sz="2000" dirty="0">
                <a:latin typeface="Souvenir" pitchFamily="2" charset="0"/>
              </a:rPr>
              <a:t>	</a:t>
            </a:r>
            <a:r>
              <a:rPr lang="en-US" sz="2000" dirty="0" smtClean="0">
                <a:latin typeface="Souvenir" pitchFamily="2" charset="0"/>
              </a:rPr>
              <a:t>	</a:t>
            </a:r>
          </a:p>
          <a:p>
            <a:pPr marL="550926" indent="-514350">
              <a:buFont typeface="+mj-lt"/>
              <a:buAutoNum type="arabicParenR"/>
            </a:pPr>
            <a:endParaRPr lang="en-US" sz="2000" dirty="0">
              <a:effectLst/>
              <a:latin typeface="Souvenir" pitchFamily="2" charset="0"/>
            </a:endParaRPr>
          </a:p>
        </p:txBody>
      </p:sp>
      <p:pic>
        <p:nvPicPr>
          <p:cNvPr id="3074" name="Picture 2" descr="E:\asas\JiraiyaSummon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903" y="5486400"/>
            <a:ext cx="294690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asas\th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88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venir" pitchFamily="2" charset="0"/>
              </a:rPr>
              <a:t>SELESAI</a:t>
            </a:r>
            <a:endParaRPr lang="en-US" dirty="0">
              <a:solidFill>
                <a:schemeClr val="bg1"/>
              </a:solidFill>
              <a:latin typeface="Souvenir" pitchFamily="2" charset="0"/>
            </a:endParaRPr>
          </a:p>
        </p:txBody>
      </p:sp>
      <p:pic>
        <p:nvPicPr>
          <p:cNvPr id="6146" name="Picture 2" descr="E:\asas\animated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52400"/>
            <a:ext cx="272142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323</TotalTime>
  <Words>20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Technic</vt:lpstr>
      <vt:lpstr>Paper</vt:lpstr>
      <vt:lpstr>MANFAAT INTERNET BAGI PELAJAR  IX D</vt:lpstr>
      <vt:lpstr>PowerPoint Presentation</vt:lpstr>
      <vt:lpstr>PowerPoint Presentation</vt:lpstr>
      <vt:lpstr>PowerPoint Presentation</vt:lpstr>
      <vt:lpstr>PowerPoint Presentation</vt:lpstr>
      <vt:lpstr>SELESAI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MANFAAT INTERNET BAGI PELAJAR  IX D</dc:title>
  <dc:creator>RIERA</dc:creator>
  <cp:lastModifiedBy>RIERA</cp:lastModifiedBy>
  <cp:revision>29</cp:revision>
  <cp:lastPrinted>2012-09-17T22:34:44Z</cp:lastPrinted>
  <dcterms:created xsi:type="dcterms:W3CDTF">2012-08-07T05:31:08Z</dcterms:created>
  <dcterms:modified xsi:type="dcterms:W3CDTF">2012-09-18T08:21:41Z</dcterms:modified>
</cp:coreProperties>
</file>